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266" r:id="rId4"/>
    <p:sldId id="303" r:id="rId5"/>
    <p:sldId id="302" r:id="rId6"/>
    <p:sldId id="284" r:id="rId7"/>
    <p:sldId id="297" r:id="rId8"/>
    <p:sldId id="30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7F9"/>
    <a:srgbClr val="F1F1F1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52319-8669-4FA4-8BC6-8CAB595DE60A}" v="8" dt="2021-01-11T06:58:08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4988" autoAdjust="0"/>
  </p:normalViewPr>
  <p:slideViewPr>
    <p:cSldViewPr snapToGrid="0">
      <p:cViewPr varScale="1">
        <p:scale>
          <a:sx n="58" d="100"/>
          <a:sy n="58" d="100"/>
        </p:scale>
        <p:origin x="48" y="3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09" y="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Solomon" userId="10552496a0d7a3f0" providerId="LiveId" clId="{6EB52319-8669-4FA4-8BC6-8CAB595DE60A}"/>
    <pc:docChg chg="undo custSel addSld delSld modSld sldOrd">
      <pc:chgData name="Rob Solomon" userId="10552496a0d7a3f0" providerId="LiveId" clId="{6EB52319-8669-4FA4-8BC6-8CAB595DE60A}" dt="2021-01-11T07:06:10.042" v="921" actId="27636"/>
      <pc:docMkLst>
        <pc:docMk/>
      </pc:docMkLst>
      <pc:sldChg chg="modSp mod">
        <pc:chgData name="Rob Solomon" userId="10552496a0d7a3f0" providerId="LiveId" clId="{6EB52319-8669-4FA4-8BC6-8CAB595DE60A}" dt="2021-01-11T06:29:12.281" v="505" actId="20577"/>
        <pc:sldMkLst>
          <pc:docMk/>
          <pc:sldMk cId="3320117948" sldId="256"/>
        </pc:sldMkLst>
        <pc:spChg chg="mod">
          <ac:chgData name="Rob Solomon" userId="10552496a0d7a3f0" providerId="LiveId" clId="{6EB52319-8669-4FA4-8BC6-8CAB595DE60A}" dt="2021-01-11T06:29:12.281" v="505" actId="20577"/>
          <ac:spMkLst>
            <pc:docMk/>
            <pc:sldMk cId="3320117948" sldId="256"/>
            <ac:spMk id="5" creationId="{B4EF190F-5966-4B81-B276-F66A8F2B1305}"/>
          </ac:spMkLst>
        </pc:spChg>
      </pc:sldChg>
      <pc:sldChg chg="modSp mod ord">
        <pc:chgData name="Rob Solomon" userId="10552496a0d7a3f0" providerId="LiveId" clId="{6EB52319-8669-4FA4-8BC6-8CAB595DE60A}" dt="2021-01-11T06:55:44.203" v="730" actId="113"/>
        <pc:sldMkLst>
          <pc:docMk/>
          <pc:sldMk cId="2426976305" sldId="266"/>
        </pc:sldMkLst>
        <pc:spChg chg="mod">
          <ac:chgData name="Rob Solomon" userId="10552496a0d7a3f0" providerId="LiveId" clId="{6EB52319-8669-4FA4-8BC6-8CAB595DE60A}" dt="2021-01-10T22:17:29.088" v="35" actId="20577"/>
          <ac:spMkLst>
            <pc:docMk/>
            <pc:sldMk cId="2426976305" sldId="266"/>
            <ac:spMk id="2" creationId="{4EF1577A-0AC0-429C-8FE2-30BF77825215}"/>
          </ac:spMkLst>
        </pc:spChg>
        <pc:spChg chg="mod">
          <ac:chgData name="Rob Solomon" userId="10552496a0d7a3f0" providerId="LiveId" clId="{6EB52319-8669-4FA4-8BC6-8CAB595DE60A}" dt="2021-01-11T06:55:44.203" v="730" actId="113"/>
          <ac:spMkLst>
            <pc:docMk/>
            <pc:sldMk cId="2426976305" sldId="266"/>
            <ac:spMk id="3" creationId="{C78C7B09-84CC-4FBC-BDCA-C81AFE3C72A9}"/>
          </ac:spMkLst>
        </pc:spChg>
      </pc:sldChg>
      <pc:sldChg chg="modSp mod">
        <pc:chgData name="Rob Solomon" userId="10552496a0d7a3f0" providerId="LiveId" clId="{6EB52319-8669-4FA4-8BC6-8CAB595DE60A}" dt="2021-01-11T06:04:31.365" v="395" actId="20577"/>
        <pc:sldMkLst>
          <pc:docMk/>
          <pc:sldMk cId="1392383886" sldId="284"/>
        </pc:sldMkLst>
        <pc:graphicFrameChg chg="modGraphic">
          <ac:chgData name="Rob Solomon" userId="10552496a0d7a3f0" providerId="LiveId" clId="{6EB52319-8669-4FA4-8BC6-8CAB595DE60A}" dt="2021-01-11T06:04:31.365" v="395" actId="20577"/>
          <ac:graphicFrameMkLst>
            <pc:docMk/>
            <pc:sldMk cId="1392383886" sldId="284"/>
            <ac:graphicFrameMk id="4" creationId="{69AFF5B9-D445-4EB6-8E84-156C09E229F9}"/>
          </ac:graphicFrameMkLst>
        </pc:graphicFrameChg>
      </pc:sldChg>
      <pc:sldChg chg="del">
        <pc:chgData name="Rob Solomon" userId="10552496a0d7a3f0" providerId="LiveId" clId="{6EB52319-8669-4FA4-8BC6-8CAB595DE60A}" dt="2021-01-11T06:28:23.039" v="488" actId="2696"/>
        <pc:sldMkLst>
          <pc:docMk/>
          <pc:sldMk cId="12353581" sldId="286"/>
        </pc:sldMkLst>
      </pc:sldChg>
      <pc:sldChg chg="del">
        <pc:chgData name="Rob Solomon" userId="10552496a0d7a3f0" providerId="LiveId" clId="{6EB52319-8669-4FA4-8BC6-8CAB595DE60A}" dt="2021-01-11T05:57:24.763" v="304" actId="2696"/>
        <pc:sldMkLst>
          <pc:docMk/>
          <pc:sldMk cId="669603627" sldId="288"/>
        </pc:sldMkLst>
      </pc:sldChg>
      <pc:sldChg chg="del">
        <pc:chgData name="Rob Solomon" userId="10552496a0d7a3f0" providerId="LiveId" clId="{6EB52319-8669-4FA4-8BC6-8CAB595DE60A}" dt="2021-01-11T06:28:34.291" v="494" actId="2696"/>
        <pc:sldMkLst>
          <pc:docMk/>
          <pc:sldMk cId="4145892487" sldId="289"/>
        </pc:sldMkLst>
      </pc:sldChg>
      <pc:sldChg chg="del">
        <pc:chgData name="Rob Solomon" userId="10552496a0d7a3f0" providerId="LiveId" clId="{6EB52319-8669-4FA4-8BC6-8CAB595DE60A}" dt="2021-01-11T06:28:35.050" v="495" actId="2696"/>
        <pc:sldMkLst>
          <pc:docMk/>
          <pc:sldMk cId="1834103797" sldId="290"/>
        </pc:sldMkLst>
      </pc:sldChg>
      <pc:sldChg chg="del">
        <pc:chgData name="Rob Solomon" userId="10552496a0d7a3f0" providerId="LiveId" clId="{6EB52319-8669-4FA4-8BC6-8CAB595DE60A}" dt="2021-01-11T06:28:16.314" v="487" actId="2696"/>
        <pc:sldMkLst>
          <pc:docMk/>
          <pc:sldMk cId="210270141" sldId="291"/>
        </pc:sldMkLst>
      </pc:sldChg>
      <pc:sldChg chg="del">
        <pc:chgData name="Rob Solomon" userId="10552496a0d7a3f0" providerId="LiveId" clId="{6EB52319-8669-4FA4-8BC6-8CAB595DE60A}" dt="2021-01-11T06:28:30.057" v="490" actId="2696"/>
        <pc:sldMkLst>
          <pc:docMk/>
          <pc:sldMk cId="1674928369" sldId="292"/>
        </pc:sldMkLst>
      </pc:sldChg>
      <pc:sldChg chg="del">
        <pc:chgData name="Rob Solomon" userId="10552496a0d7a3f0" providerId="LiveId" clId="{6EB52319-8669-4FA4-8BC6-8CAB595DE60A}" dt="2021-01-11T06:28:30.933" v="491" actId="2696"/>
        <pc:sldMkLst>
          <pc:docMk/>
          <pc:sldMk cId="3979698118" sldId="293"/>
        </pc:sldMkLst>
      </pc:sldChg>
      <pc:sldChg chg="del">
        <pc:chgData name="Rob Solomon" userId="10552496a0d7a3f0" providerId="LiveId" clId="{6EB52319-8669-4FA4-8BC6-8CAB595DE60A}" dt="2021-01-11T06:28:31.957" v="492" actId="2696"/>
        <pc:sldMkLst>
          <pc:docMk/>
          <pc:sldMk cId="897220651" sldId="294"/>
        </pc:sldMkLst>
      </pc:sldChg>
      <pc:sldChg chg="del">
        <pc:chgData name="Rob Solomon" userId="10552496a0d7a3f0" providerId="LiveId" clId="{6EB52319-8669-4FA4-8BC6-8CAB595DE60A}" dt="2021-01-11T06:28:33.037" v="493" actId="2696"/>
        <pc:sldMkLst>
          <pc:docMk/>
          <pc:sldMk cId="3054855859" sldId="295"/>
        </pc:sldMkLst>
      </pc:sldChg>
      <pc:sldChg chg="modSp mod">
        <pc:chgData name="Rob Solomon" userId="10552496a0d7a3f0" providerId="LiveId" clId="{6EB52319-8669-4FA4-8BC6-8CAB595DE60A}" dt="2021-01-11T06:57:55.297" v="782" actId="27636"/>
        <pc:sldMkLst>
          <pc:docMk/>
          <pc:sldMk cId="3730848133" sldId="297"/>
        </pc:sldMkLst>
        <pc:spChg chg="mod">
          <ac:chgData name="Rob Solomon" userId="10552496a0d7a3f0" providerId="LiveId" clId="{6EB52319-8669-4FA4-8BC6-8CAB595DE60A}" dt="2021-01-11T06:57:55.297" v="782" actId="27636"/>
          <ac:spMkLst>
            <pc:docMk/>
            <pc:sldMk cId="3730848133" sldId="297"/>
            <ac:spMk id="2" creationId="{3CD11C29-E460-4638-9675-7D39556F7A31}"/>
          </ac:spMkLst>
        </pc:spChg>
      </pc:sldChg>
      <pc:sldChg chg="del">
        <pc:chgData name="Rob Solomon" userId="10552496a0d7a3f0" providerId="LiveId" clId="{6EB52319-8669-4FA4-8BC6-8CAB595DE60A}" dt="2021-01-11T06:28:55.624" v="496" actId="2696"/>
        <pc:sldMkLst>
          <pc:docMk/>
          <pc:sldMk cId="1584075747" sldId="299"/>
        </pc:sldMkLst>
      </pc:sldChg>
      <pc:sldChg chg="del">
        <pc:chgData name="Rob Solomon" userId="10552496a0d7a3f0" providerId="LiveId" clId="{6EB52319-8669-4FA4-8BC6-8CAB595DE60A}" dt="2021-01-11T06:28:29.125" v="489" actId="2696"/>
        <pc:sldMkLst>
          <pc:docMk/>
          <pc:sldMk cId="393280354" sldId="300"/>
        </pc:sldMkLst>
      </pc:sldChg>
      <pc:sldChg chg="addSp delSp modSp add mod ord">
        <pc:chgData name="Rob Solomon" userId="10552496a0d7a3f0" providerId="LiveId" clId="{6EB52319-8669-4FA4-8BC6-8CAB595DE60A}" dt="2021-01-11T06:55:19.221" v="728" actId="20577"/>
        <pc:sldMkLst>
          <pc:docMk/>
          <pc:sldMk cId="2577935956" sldId="301"/>
        </pc:sldMkLst>
        <pc:spChg chg="mod">
          <ac:chgData name="Rob Solomon" userId="10552496a0d7a3f0" providerId="LiveId" clId="{6EB52319-8669-4FA4-8BC6-8CAB595DE60A}" dt="2021-01-11T06:55:19.221" v="728" actId="20577"/>
          <ac:spMkLst>
            <pc:docMk/>
            <pc:sldMk cId="2577935956" sldId="301"/>
            <ac:spMk id="3" creationId="{C78C7B09-84CC-4FBC-BDCA-C81AFE3C72A9}"/>
          </ac:spMkLst>
        </pc:spChg>
        <pc:spChg chg="add del">
          <ac:chgData name="Rob Solomon" userId="10552496a0d7a3f0" providerId="LiveId" clId="{6EB52319-8669-4FA4-8BC6-8CAB595DE60A}" dt="2021-01-11T06:31:13.789" v="555" actId="22"/>
          <ac:spMkLst>
            <pc:docMk/>
            <pc:sldMk cId="2577935956" sldId="301"/>
            <ac:spMk id="5" creationId="{E2F6033E-5A0C-43C5-B7BE-F5B8DB6BDA36}"/>
          </ac:spMkLst>
        </pc:spChg>
      </pc:sldChg>
      <pc:sldChg chg="modSp add mod">
        <pc:chgData name="Rob Solomon" userId="10552496a0d7a3f0" providerId="LiveId" clId="{6EB52319-8669-4FA4-8BC6-8CAB595DE60A}" dt="2021-01-11T06:57:38.050" v="779" actId="20577"/>
        <pc:sldMkLst>
          <pc:docMk/>
          <pc:sldMk cId="1172838701" sldId="302"/>
        </pc:sldMkLst>
        <pc:spChg chg="mod">
          <ac:chgData name="Rob Solomon" userId="10552496a0d7a3f0" providerId="LiveId" clId="{6EB52319-8669-4FA4-8BC6-8CAB595DE60A}" dt="2021-01-11T06:29:50.748" v="545" actId="20577"/>
          <ac:spMkLst>
            <pc:docMk/>
            <pc:sldMk cId="1172838701" sldId="302"/>
            <ac:spMk id="2" creationId="{4EF1577A-0AC0-429C-8FE2-30BF77825215}"/>
          </ac:spMkLst>
        </pc:spChg>
        <pc:spChg chg="mod">
          <ac:chgData name="Rob Solomon" userId="10552496a0d7a3f0" providerId="LiveId" clId="{6EB52319-8669-4FA4-8BC6-8CAB595DE60A}" dt="2021-01-11T06:57:38.050" v="779" actId="20577"/>
          <ac:spMkLst>
            <pc:docMk/>
            <pc:sldMk cId="1172838701" sldId="302"/>
            <ac:spMk id="3" creationId="{C78C7B09-84CC-4FBC-BDCA-C81AFE3C72A9}"/>
          </ac:spMkLst>
        </pc:spChg>
      </pc:sldChg>
      <pc:sldChg chg="modSp add mod">
        <pc:chgData name="Rob Solomon" userId="10552496a0d7a3f0" providerId="LiveId" clId="{6EB52319-8669-4FA4-8BC6-8CAB595DE60A}" dt="2021-01-11T06:51:07.251" v="701" actId="20577"/>
        <pc:sldMkLst>
          <pc:docMk/>
          <pc:sldMk cId="49067048" sldId="303"/>
        </pc:sldMkLst>
        <pc:spChg chg="mod">
          <ac:chgData name="Rob Solomon" userId="10552496a0d7a3f0" providerId="LiveId" clId="{6EB52319-8669-4FA4-8BC6-8CAB595DE60A}" dt="2021-01-11T06:31:42.298" v="579" actId="20577"/>
          <ac:spMkLst>
            <pc:docMk/>
            <pc:sldMk cId="49067048" sldId="303"/>
            <ac:spMk id="2" creationId="{4EF1577A-0AC0-429C-8FE2-30BF77825215}"/>
          </ac:spMkLst>
        </pc:spChg>
        <pc:spChg chg="mod">
          <ac:chgData name="Rob Solomon" userId="10552496a0d7a3f0" providerId="LiveId" clId="{6EB52319-8669-4FA4-8BC6-8CAB595DE60A}" dt="2021-01-11T06:51:07.251" v="701" actId="20577"/>
          <ac:spMkLst>
            <pc:docMk/>
            <pc:sldMk cId="49067048" sldId="303"/>
            <ac:spMk id="3" creationId="{C78C7B09-84CC-4FBC-BDCA-C81AFE3C72A9}"/>
          </ac:spMkLst>
        </pc:spChg>
      </pc:sldChg>
      <pc:sldChg chg="modSp add mod">
        <pc:chgData name="Rob Solomon" userId="10552496a0d7a3f0" providerId="LiveId" clId="{6EB52319-8669-4FA4-8BC6-8CAB595DE60A}" dt="2021-01-11T07:06:10.042" v="921" actId="27636"/>
        <pc:sldMkLst>
          <pc:docMk/>
          <pc:sldMk cId="2912754853" sldId="304"/>
        </pc:sldMkLst>
        <pc:spChg chg="mod">
          <ac:chgData name="Rob Solomon" userId="10552496a0d7a3f0" providerId="LiveId" clId="{6EB52319-8669-4FA4-8BC6-8CAB595DE60A}" dt="2021-01-11T06:58:29.182" v="810" actId="20577"/>
          <ac:spMkLst>
            <pc:docMk/>
            <pc:sldMk cId="2912754853" sldId="304"/>
            <ac:spMk id="2" creationId="{3CD11C29-E460-4638-9675-7D39556F7A31}"/>
          </ac:spMkLst>
        </pc:spChg>
        <pc:spChg chg="mod">
          <ac:chgData name="Rob Solomon" userId="10552496a0d7a3f0" providerId="LiveId" clId="{6EB52319-8669-4FA4-8BC6-8CAB595DE60A}" dt="2021-01-11T07:06:10.042" v="921" actId="27636"/>
          <ac:spMkLst>
            <pc:docMk/>
            <pc:sldMk cId="2912754853" sldId="304"/>
            <ac:spMk id="3" creationId="{D257C346-9740-4BF9-B52B-22CBA4C6601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36D1C7-8625-432D-8D71-476EDABC7A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F067F-C1D0-4FFA-86B6-4DED6EEC18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8960A9A-8BA4-48A1-B775-BD37F6AB1FE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1BCB3-5606-49C3-917E-9ED46F74A3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DC262-C5C8-448C-83CD-A67343718B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751D2EF-6A77-434B-A304-672B88372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7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AF02787-B972-4C7D-AB1B-84A5633A542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422DC42E-0508-4DFD-AC8F-3D55DADDF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alphaModFix amt="21000"/>
            <a:lum/>
          </a:blip>
          <a:srcRect/>
          <a:stretch>
            <a:fillRect l="-10000" t="-1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fld id="{7AC4D928-90BC-40D5-80EB-B4D455360DB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fld id="{9D365BBF-0D47-4B2C-B323-3334484D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2453"/>
            <a:ext cx="7886700" cy="958236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A8A05DF7-0039-47B9-A6B4-126F12BC071F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2E9A0-DCF8-49BD-BE07-0E0A916CAC42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1" name="Picture 6" descr="250px-Coat_of_arms_of_the_Federated_States_of_Micronesia">
            <a:extLst>
              <a:ext uri="{FF2B5EF4-FFF2-40B4-BE49-F238E27FC236}">
                <a16:creationId xmlns:a16="http://schemas.microsoft.com/office/drawing/2014/main" id="{D37457F3-4BF8-4B51-9C1E-29D5454698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4AF24EBB-2342-4E78-8EEE-E51C5EA2CCA3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9FFC6A1-D82A-440B-A127-EBEF4D9373F6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4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7C8AABCD-9E35-428B-B917-18DF187CC98E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3327AD-52F9-40DC-98A1-DF3CA36650C7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1" name="Picture 6" descr="250px-Coat_of_arms_of_the_Federated_States_of_Micronesia">
            <a:extLst>
              <a:ext uri="{FF2B5EF4-FFF2-40B4-BE49-F238E27FC236}">
                <a16:creationId xmlns:a16="http://schemas.microsoft.com/office/drawing/2014/main" id="{C4C01892-D4ED-4DBF-8B00-AA134B5C6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A6BD6FCC-4B55-4107-AA4E-9791ECEEE047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3E7E38-EC77-4BCF-8443-5DDC54007240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1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95" y="729501"/>
            <a:ext cx="7886700" cy="912687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95" y="1929975"/>
            <a:ext cx="7886700" cy="3908778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603E4587-D5B2-446A-A83A-16611142A842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BD30FB-1D49-4805-B3C3-48800F454C58}"/>
              </a:ext>
            </a:extLst>
          </p:cNvPr>
          <p:cNvSpPr txBox="1"/>
          <p:nvPr userDrawn="1"/>
        </p:nvSpPr>
        <p:spPr>
          <a:xfrm>
            <a:off x="959327" y="6346751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6" name="Picture 6" descr="250px-Coat_of_arms_of_the_Federated_States_of_Micronesia">
            <a:extLst>
              <a:ext uri="{FF2B5EF4-FFF2-40B4-BE49-F238E27FC236}">
                <a16:creationId xmlns:a16="http://schemas.microsoft.com/office/drawing/2014/main" id="{331642F9-21B9-44D7-AD49-C7780DD407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A8FA0C70-361B-4909-9DD8-EC0A27087C8F}"/>
              </a:ext>
            </a:extLst>
          </p:cNvPr>
          <p:cNvSpPr/>
          <p:nvPr userDrawn="1"/>
        </p:nvSpPr>
        <p:spPr>
          <a:xfrm flipH="1">
            <a:off x="7682689" y="6377888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D1A8BC9-2F65-42E8-808B-DC84855A5F8B}"/>
              </a:ext>
            </a:extLst>
          </p:cNvPr>
          <p:cNvSpPr txBox="1">
            <a:spLocks/>
          </p:cNvSpPr>
          <p:nvPr userDrawn="1"/>
        </p:nvSpPr>
        <p:spPr>
          <a:xfrm>
            <a:off x="7926330" y="6377888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9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79AD7531-5758-4256-8239-7BCF9D06E56A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BD990-7012-47D7-865F-59786D392755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5" name="Picture 6" descr="250px-Coat_of_arms_of_the_Federated_States_of_Micronesia">
            <a:extLst>
              <a:ext uri="{FF2B5EF4-FFF2-40B4-BE49-F238E27FC236}">
                <a16:creationId xmlns:a16="http://schemas.microsoft.com/office/drawing/2014/main" id="{CBFD259B-439E-4C76-BEA0-A0F3AE4830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359B73B-61F8-46D1-9B51-015F57571DA4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6C87EE6-043B-426C-82AA-CF3B827AA49D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2988"/>
            <a:ext cx="7886700" cy="867701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0DB946A5-9268-4477-8928-D41986EEFA90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B7289A-F7A3-4253-A8DF-07647708D512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8" name="Picture 6" descr="250px-Coat_of_arms_of_the_Federated_States_of_Micronesia">
            <a:extLst>
              <a:ext uri="{FF2B5EF4-FFF2-40B4-BE49-F238E27FC236}">
                <a16:creationId xmlns:a16="http://schemas.microsoft.com/office/drawing/2014/main" id="{BFC239A0-9FEE-4910-A992-5604F8E46C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E4E4FF99-EE1B-402C-AC25-40085267D5EB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B2F79ED-7CF3-44DF-AFBB-2BD54E378C34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0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2988"/>
            <a:ext cx="7886700" cy="867701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4CF8FB83-2436-41CE-9B67-F29F0C670CA2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46DDD0-8DE3-4FEC-A966-CF23B807CAD8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9" name="Picture 6" descr="250px-Coat_of_arms_of_the_Federated_States_of_Micronesia">
            <a:extLst>
              <a:ext uri="{FF2B5EF4-FFF2-40B4-BE49-F238E27FC236}">
                <a16:creationId xmlns:a16="http://schemas.microsoft.com/office/drawing/2014/main" id="{675944F2-974D-434E-92A6-3F24BD4BE4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37783ED-FE51-4E9E-864A-EBBCE5A6ACEC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FB045A75-D0E2-4D4D-9F47-B82872014F47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68480"/>
            <a:ext cx="7886700" cy="822209"/>
          </a:xfrm>
        </p:spPr>
        <p:txBody>
          <a:bodyPr/>
          <a:lstStyle>
            <a:lvl1pPr>
              <a:defRPr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F43BE9C0-345F-4EA4-8B1B-C4D0E3EF507A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32BAC2-6188-4C0D-A80E-ACFB97B5A212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5" name="Picture 6" descr="250px-Coat_of_arms_of_the_Federated_States_of_Micronesia">
            <a:extLst>
              <a:ext uri="{FF2B5EF4-FFF2-40B4-BE49-F238E27FC236}">
                <a16:creationId xmlns:a16="http://schemas.microsoft.com/office/drawing/2014/main" id="{434A9C9B-5E3C-41F4-8FC6-97C451110A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A70AB635-1176-48B5-9591-41C2A1C21449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EF6EA5D-527B-429A-A7B8-27E47F25FD01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9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apezoid 11">
            <a:extLst>
              <a:ext uri="{FF2B5EF4-FFF2-40B4-BE49-F238E27FC236}">
                <a16:creationId xmlns:a16="http://schemas.microsoft.com/office/drawing/2014/main" id="{A546E925-9453-4934-A9A0-20A4B9068C51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C2542-6AB9-4E78-A7CC-887955FA66D9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4" name="Picture 6" descr="250px-Coat_of_arms_of_the_Federated_States_of_Micronesia">
            <a:extLst>
              <a:ext uri="{FF2B5EF4-FFF2-40B4-BE49-F238E27FC236}">
                <a16:creationId xmlns:a16="http://schemas.microsoft.com/office/drawing/2014/main" id="{7149438D-05B6-4992-985B-5AE72126D4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6FACF724-AF4C-48F2-9484-33B696A36D07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7C4AAB6-E489-4D95-A19C-822AFCED80D2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rapezoid 14">
            <a:extLst>
              <a:ext uri="{FF2B5EF4-FFF2-40B4-BE49-F238E27FC236}">
                <a16:creationId xmlns:a16="http://schemas.microsoft.com/office/drawing/2014/main" id="{D60DCF5D-7DE9-464B-A521-12932942BEB6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>
              <a:defRPr sz="2800">
                <a:latin typeface="Mongolian Baiti" panose="03000500000000000000" pitchFamily="66" charset="0"/>
                <a:cs typeface="Mongolian Baiti" panose="03000500000000000000" pitchFamily="66" charset="0"/>
              </a:defRPr>
            </a:lvl2pPr>
            <a:lvl3pPr>
              <a:defRPr sz="2400">
                <a:latin typeface="Mongolian Baiti" panose="03000500000000000000" pitchFamily="66" charset="0"/>
                <a:cs typeface="Mongolian Baiti" panose="03000500000000000000" pitchFamily="66" charset="0"/>
              </a:defRPr>
            </a:lvl3pPr>
            <a:lvl4pPr>
              <a:defRPr sz="2000">
                <a:latin typeface="Mongolian Baiti" panose="03000500000000000000" pitchFamily="66" charset="0"/>
                <a:cs typeface="Mongolian Baiti" panose="03000500000000000000" pitchFamily="66" charset="0"/>
              </a:defRPr>
            </a:lvl4pPr>
            <a:lvl5pPr>
              <a:defRPr sz="2000">
                <a:latin typeface="Mongolian Baiti" panose="03000500000000000000" pitchFamily="66" charset="0"/>
                <a:cs typeface="Mongolian Baiti" panose="03000500000000000000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E7421C25-0953-4175-BA13-4F80DC1C5EB4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030EB9F-4261-4B99-9ED0-2B268AC0E5F8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3A37F-885C-4700-AC99-9950E2AD4A90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026" name="Picture 6" descr="250px-Coat_of_arms_of_the_Federated_States_of_Micronesia">
            <a:extLst>
              <a:ext uri="{FF2B5EF4-FFF2-40B4-BE49-F238E27FC236}">
                <a16:creationId xmlns:a16="http://schemas.microsoft.com/office/drawing/2014/main" id="{6396D8A8-AF4A-4E15-AD88-B8A0B2906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97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A8518D99-3EEB-4541-AD9F-CD42F5F704AF}"/>
              </a:ext>
            </a:extLst>
          </p:cNvPr>
          <p:cNvSpPr/>
          <p:nvPr userDrawn="1"/>
        </p:nvSpPr>
        <p:spPr>
          <a:xfrm>
            <a:off x="0" y="6251510"/>
            <a:ext cx="9143999" cy="606491"/>
          </a:xfrm>
          <a:prstGeom prst="trapezoid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rgbClr val="95C7F9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7125E0-2BA8-43B3-89BF-54D2C78D973C}"/>
              </a:ext>
            </a:extLst>
          </p:cNvPr>
          <p:cNvSpPr txBox="1"/>
          <p:nvPr userDrawn="1"/>
        </p:nvSpPr>
        <p:spPr>
          <a:xfrm>
            <a:off x="991985" y="6261255"/>
            <a:ext cx="531261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reflection blurRad="6350" stA="50000" endA="300" endPos="50000" dist="29997" dir="5400000" sy="-100000" algn="bl" rotWithShape="0"/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Government of the Federated States of Micronesia</a:t>
            </a:r>
          </a:p>
        </p:txBody>
      </p:sp>
      <p:pic>
        <p:nvPicPr>
          <p:cNvPr id="12" name="Picture 6" descr="250px-Coat_of_arms_of_the_Federated_States_of_Micronesia">
            <a:extLst>
              <a:ext uri="{FF2B5EF4-FFF2-40B4-BE49-F238E27FC236}">
                <a16:creationId xmlns:a16="http://schemas.microsoft.com/office/drawing/2014/main" id="{1299E9B8-991D-4E89-BA46-D0A87A11F2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9" y="5950296"/>
            <a:ext cx="822209" cy="82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B38ED912-6C38-4C87-AAA7-0900CEA070BB}"/>
              </a:ext>
            </a:extLst>
          </p:cNvPr>
          <p:cNvSpPr/>
          <p:nvPr userDrawn="1"/>
        </p:nvSpPr>
        <p:spPr>
          <a:xfrm flipH="1">
            <a:off x="7682689" y="126453"/>
            <a:ext cx="1461311" cy="395321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EEACFF2-ECBC-4960-A8AC-58F1F875AF07}"/>
              </a:ext>
            </a:extLst>
          </p:cNvPr>
          <p:cNvSpPr txBox="1">
            <a:spLocks/>
          </p:cNvSpPr>
          <p:nvPr userDrawn="1"/>
        </p:nvSpPr>
        <p:spPr>
          <a:xfrm>
            <a:off x="7926330" y="126453"/>
            <a:ext cx="1175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bg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Slide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fld id="{9D365BBF-0D47-4B2C-B323-3334484D181A}" type="slidenum">
              <a:rPr lang="en-US" sz="1800" smtClean="0">
                <a:solidFill>
                  <a:schemeClr val="bg1"/>
                </a:solidFill>
              </a:rPr>
              <a:pPr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D928-90BC-40D5-80EB-B4D455360DB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5BBF-0D47-4B2C-B323-3334484D1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8DF8-160A-45D5-93C8-A4326E39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63949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FSM COVID-19 Relief and Recovery Program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35F2E31-50F0-4DB3-BEEC-1383F09AF578}"/>
              </a:ext>
            </a:extLst>
          </p:cNvPr>
          <p:cNvSpPr txBox="1">
            <a:spLocks/>
          </p:cNvSpPr>
          <p:nvPr/>
        </p:nvSpPr>
        <p:spPr>
          <a:xfrm>
            <a:off x="909735" y="6003476"/>
            <a:ext cx="7324529" cy="6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/>
              <a:t>Department of Finance &amp; </a:t>
            </a:r>
            <a:r>
              <a:rPr lang="en-US" sz="1800" dirty="0" err="1"/>
              <a:t>Administraton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Government of the Federated States of Micronesia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4EF190F-5966-4B81-B276-F66A8F2B1305}"/>
              </a:ext>
            </a:extLst>
          </p:cNvPr>
          <p:cNvSpPr txBox="1">
            <a:spLocks/>
          </p:cNvSpPr>
          <p:nvPr/>
        </p:nvSpPr>
        <p:spPr>
          <a:xfrm>
            <a:off x="1143000" y="3959543"/>
            <a:ext cx="6858000" cy="512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500" dirty="0"/>
              <a:t>January  2021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pic>
        <p:nvPicPr>
          <p:cNvPr id="6" name="Picture 6" descr="250px-Coat_of_arms_of_the_Federated_States_of_Micronesia">
            <a:extLst>
              <a:ext uri="{FF2B5EF4-FFF2-40B4-BE49-F238E27FC236}">
                <a16:creationId xmlns:a16="http://schemas.microsoft.com/office/drawing/2014/main" id="{2C64E4F3-5743-4894-BA6E-6BAFCEDF7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96" y="5089817"/>
            <a:ext cx="911679" cy="91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0814DF-0AAC-4CCF-80CB-E59938658701}"/>
              </a:ext>
            </a:extLst>
          </p:cNvPr>
          <p:cNvSpPr/>
          <p:nvPr/>
        </p:nvSpPr>
        <p:spPr>
          <a:xfrm>
            <a:off x="1362269" y="4959220"/>
            <a:ext cx="6414796" cy="1735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1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577A-0AC0-429C-8FE2-30BF7782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Original Tourism Mitigation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7B09-84CC-4FBC-BDCA-C81AFE3C7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19" y="1690223"/>
            <a:ext cx="8178651" cy="41920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Law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21-104 established the Tourism Mitigation Fund on April 3</a:t>
            </a:r>
          </a:p>
          <a:p>
            <a:pPr marL="0" indent="0">
              <a:buNone/>
            </a:pPr>
            <a:r>
              <a:rPr lang="en-US" b="1" dirty="0"/>
              <a:t>Duration of Fund:</a:t>
            </a:r>
          </a:p>
          <a:p>
            <a:r>
              <a:rPr lang="en-US" dirty="0"/>
              <a:t>Expires end of fiscal year 2021</a:t>
            </a:r>
          </a:p>
          <a:p>
            <a:pPr marL="0" indent="0">
              <a:buNone/>
            </a:pPr>
            <a:r>
              <a:rPr lang="en-US" b="1" dirty="0"/>
              <a:t>Eligibility:</a:t>
            </a:r>
          </a:p>
          <a:p>
            <a:r>
              <a:rPr lang="en-US" dirty="0"/>
              <a:t>Businesses must file BGRT returns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Committee: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Chaired by Secretary of Finance, includes Secretaries of Departments of Resources and Development; Justice; and Environment, Climate Change &amp; Emergency Management.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577A-0AC0-429C-8FE2-30BF7782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Original Tourism Mitigation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7B09-84CC-4FBC-BDCA-C81AFE3C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Eligible Businesses:</a:t>
            </a:r>
          </a:p>
          <a:p>
            <a:r>
              <a:rPr lang="en-US" dirty="0"/>
              <a:t>Hotels</a:t>
            </a:r>
          </a:p>
          <a:p>
            <a:r>
              <a:rPr lang="en-US" dirty="0"/>
              <a:t>Car rentals</a:t>
            </a:r>
          </a:p>
          <a:p>
            <a:r>
              <a:rPr lang="en-US" dirty="0"/>
              <a:t>Tour operators</a:t>
            </a:r>
          </a:p>
          <a:p>
            <a:r>
              <a:rPr lang="en-US" dirty="0"/>
              <a:t>Resorts</a:t>
            </a:r>
          </a:p>
          <a:p>
            <a:r>
              <a:rPr lang="en-US" dirty="0"/>
              <a:t>Dive shops</a:t>
            </a:r>
          </a:p>
          <a:p>
            <a:r>
              <a:rPr lang="en-US" dirty="0"/>
              <a:t>Airlines</a:t>
            </a:r>
          </a:p>
          <a:p>
            <a:r>
              <a:rPr lang="en-US" dirty="0"/>
              <a:t>Other tourist specific businesses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7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577A-0AC0-429C-8FE2-30BF7782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TMF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7B09-84CC-4FBC-BDCA-C81AFE3C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Initial appropriation				$1m</a:t>
            </a:r>
          </a:p>
          <a:p>
            <a:pPr marL="0" indent="0">
              <a:buNone/>
            </a:pPr>
            <a:r>
              <a:rPr lang="en-US" sz="3200" dirty="0"/>
              <a:t>Project Development Fund			$0.5m</a:t>
            </a:r>
          </a:p>
          <a:p>
            <a:pPr marL="0" indent="0">
              <a:buNone/>
            </a:pPr>
            <a:r>
              <a:rPr lang="en-US" sz="3200" dirty="0"/>
              <a:t>ADB 						$3m </a:t>
            </a:r>
          </a:p>
          <a:p>
            <a:pPr marL="0" indent="0">
              <a:buNone/>
            </a:pPr>
            <a:r>
              <a:rPr lang="en-US" sz="3200" dirty="0"/>
              <a:t>fishing fees &amp; corporate tax			$11m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Total							$15.5m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577A-0AC0-429C-8FE2-30BF7782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Stimulus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7B09-84CC-4FBC-BDCA-C81AFE3C7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3" y="1929975"/>
            <a:ext cx="6917312" cy="390877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salaries &amp; wages paid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+ 100% social security paid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+ 100% power &amp; water utilities paid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+ 100% gross revenue tax paid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Economic Stimulus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Bank Interest Payments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3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5411-5044-4127-ABEE-B1559AA0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11" y="358280"/>
            <a:ext cx="7886700" cy="9126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Tourism Stimulus Payments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AFF5B9-D445-4EB6-8E84-156C09E2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19645"/>
              </p:ext>
            </p:extLst>
          </p:nvPr>
        </p:nvGraphicFramePr>
        <p:xfrm>
          <a:off x="591015" y="1393902"/>
          <a:ext cx="7987895" cy="4141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1063">
                  <a:extLst>
                    <a:ext uri="{9D8B030D-6E8A-4147-A177-3AD203B41FA5}">
                      <a16:colId xmlns:a16="http://schemas.microsoft.com/office/drawing/2014/main" val="814008597"/>
                    </a:ext>
                  </a:extLst>
                </a:gridCol>
                <a:gridCol w="1620994">
                  <a:extLst>
                    <a:ext uri="{9D8B030D-6E8A-4147-A177-3AD203B41FA5}">
                      <a16:colId xmlns:a16="http://schemas.microsoft.com/office/drawing/2014/main" val="2338737916"/>
                    </a:ext>
                  </a:extLst>
                </a:gridCol>
                <a:gridCol w="1621946">
                  <a:extLst>
                    <a:ext uri="{9D8B030D-6E8A-4147-A177-3AD203B41FA5}">
                      <a16:colId xmlns:a16="http://schemas.microsoft.com/office/drawing/2014/main" val="2304984492"/>
                    </a:ext>
                  </a:extLst>
                </a:gridCol>
                <a:gridCol w="1621946">
                  <a:extLst>
                    <a:ext uri="{9D8B030D-6E8A-4147-A177-3AD203B41FA5}">
                      <a16:colId xmlns:a16="http://schemas.microsoft.com/office/drawing/2014/main" val="3073034753"/>
                    </a:ext>
                  </a:extLst>
                </a:gridCol>
                <a:gridCol w="1621946">
                  <a:extLst>
                    <a:ext uri="{9D8B030D-6E8A-4147-A177-3AD203B41FA5}">
                      <a16:colId xmlns:a16="http://schemas.microsoft.com/office/drawing/2014/main" val="1743980787"/>
                    </a:ext>
                  </a:extLst>
                </a:gridCol>
              </a:tblGrid>
              <a:tr h="101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# of Businesses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Payments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Interest paid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Total Payments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908369"/>
                  </a:ext>
                </a:extLst>
              </a:tr>
              <a:tr h="62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Chuuk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815,184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98,320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913,504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145442"/>
                  </a:ext>
                </a:extLst>
              </a:tr>
              <a:tr h="62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Kosrae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387,713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13,357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401,070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8158512"/>
                  </a:ext>
                </a:extLst>
              </a:tr>
              <a:tr h="62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Pohnpei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1,712,193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123,668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1,835,861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135056"/>
                  </a:ext>
                </a:extLst>
              </a:tr>
              <a:tr h="62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Yap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561,337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65,176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626,512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027755"/>
                  </a:ext>
                </a:extLst>
              </a:tr>
              <a:tr h="62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3,476,427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N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300,521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3,776,948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22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38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1C29-E460-4638-9675-7D39556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95" y="614854"/>
            <a:ext cx="7886700" cy="15261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FSMDB Concessional Credit Line</a:t>
            </a:r>
            <a:br>
              <a:rPr lang="en-US" dirty="0"/>
            </a:br>
            <a:r>
              <a:rPr lang="en-US" dirty="0"/>
              <a:t>$3m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C346-9740-4BF9-B52B-22CBA4C6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95" y="2486721"/>
            <a:ext cx="7886700" cy="335203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loans to 200 micro &amp; small enterprises, </a:t>
            </a:r>
          </a:p>
          <a:p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50% of loans allocated to women-owned businesses.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600" dirty="0"/>
              <a:t>2 years interest free</a:t>
            </a:r>
          </a:p>
        </p:txBody>
      </p:sp>
    </p:spTree>
    <p:extLst>
      <p:ext uri="{BB962C8B-B14F-4D97-AF65-F5344CB8AC3E}">
        <p14:creationId xmlns:p14="http://schemas.microsoft.com/office/powerpoint/2010/main" val="373084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1C29-E460-4638-9675-7D39556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95" y="614854"/>
            <a:ext cx="7886700" cy="152617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Economic Recovery &amp;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C346-9740-4BF9-B52B-22CBA4C6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95" y="1957039"/>
            <a:ext cx="7886700" cy="3881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Expansion of TMF to include: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Businesses that can demonstrate they rely significantly on the supply of goods and services to the tourism sector: and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Businesses that can demonstrate that they have been significantly impacted by the COVID-19 public health emergency declaration.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275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3682</TotalTime>
  <Words>300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Mongolian Baiti</vt:lpstr>
      <vt:lpstr>Symbol</vt:lpstr>
      <vt:lpstr>Office Theme</vt:lpstr>
      <vt:lpstr>FSM COVID-19 Relief and Recovery Program</vt:lpstr>
      <vt:lpstr>Original Tourism Mitigation Fund</vt:lpstr>
      <vt:lpstr>Original Tourism Mitigation Fund</vt:lpstr>
      <vt:lpstr>TMF Financing</vt:lpstr>
      <vt:lpstr>Stimulus Calculation</vt:lpstr>
      <vt:lpstr>Tourism Stimulus Payments</vt:lpstr>
      <vt:lpstr>FSMDB Concessional Credit Line $3m</vt:lpstr>
      <vt:lpstr>Economic Recovery &amp; Relief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Palikkun Kilafwasru</dc:creator>
  <cp:lastModifiedBy>Richard Clark</cp:lastModifiedBy>
  <cp:revision>126</cp:revision>
  <cp:lastPrinted>2020-12-02T04:46:00Z</cp:lastPrinted>
  <dcterms:created xsi:type="dcterms:W3CDTF">2019-08-27T04:37:01Z</dcterms:created>
  <dcterms:modified xsi:type="dcterms:W3CDTF">2021-01-13T00:28:19Z</dcterms:modified>
</cp:coreProperties>
</file>